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</p:sldMasterIdLst>
  <p:notesMasterIdLst>
    <p:notesMasterId r:id="rId19"/>
  </p:notesMasterIdLst>
  <p:sldIdLst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90CB2-FB0D-46DE-99BF-960569E36D60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85FC2-D4FA-4923-9272-B7DFD0AAB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5EF76E-03EF-4EC9-8DD6-7CD17A1AD319}" type="slidenum">
              <a:rPr lang="ru-RU" altLang="ru-RU" smtClean="0">
                <a:solidFill>
                  <a:prstClr val="black"/>
                </a:solidFill>
              </a:rPr>
              <a:pPr/>
              <a:t>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3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21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4A387D53-1D0B-4984-8CEF-3645C0B008DD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1E031E-A392-4F9F-81AB-2EAF10FCC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59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E4D67A7-3053-429D-9FD2-C89D371828AC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B98C3F-F851-43FE-A82C-795206CD79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081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112D8CD2-D419-4A6C-9013-66AA304D4D16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0D80AF-A8CB-4ED4-B54B-1639DCDC1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350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F6E248-5271-46F3-B461-CDD0A5D656C1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8E0D3A-C5CB-4339-88F9-CABBB0F9AB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8664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BBE3F0-AE11-4234-8B30-F12C863C014F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C0F760-A695-4B62-B903-9EC75E4080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359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025D67B-1A03-4B46-A125-30EEA494EDEA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9A090A-E9F2-4107-8AD5-D9DD04DEC2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193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CBDCD81-1BB7-4F28-B353-AECF18822ADE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A29BB3-2BEE-4186-9F9D-26800967A9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0110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AE95DC-167F-4E53-B563-DA4816CB77D2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4298EE-9D32-43B5-889E-24EF6C58AC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472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44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8B28D4-A294-450E-B975-B224FD6FF7CF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3E6748-395E-4575-807A-730E737951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577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C26DF03-440E-4C82-BFAF-C83682522E80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1F244B-D9A1-4DFE-A1EE-639F6F711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4906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62D120-1A12-4CBD-8FF3-2BCD95AB132B}" type="datetime1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65A696-01D9-4D6B-9A4B-94125A068E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5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2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5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4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10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5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1F4566D-0B72-4DA8-88FF-117F89AA29EA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F486647-95ED-4EF5-A352-72DA0412276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16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A60AC-A1FB-4190-BF4D-1D7B05558D5D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8/8/2023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urier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2A269F-03E4-4E5F-8592-EEA57A3C27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urier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ouri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076407" y="0"/>
            <a:ext cx="8229600" cy="4019550"/>
          </a:xfrm>
        </p:spPr>
        <p:txBody>
          <a:bodyPr/>
          <a:lstStyle/>
          <a:p>
            <a:pPr algn="ctr"/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</a:t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реализации </a:t>
            </a:r>
            <a:r>
              <a:rPr lang="ru-RU" altLang="ru-RU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приоритетных </a:t>
            </a:r>
            <a:r>
              <a:rPr lang="ru-RU" altLang="ru-RU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ветеранами социальной службы </a:t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г.о.Похвистнево</a:t>
            </a: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Объект 4"/>
          <p:cNvSpPr>
            <a:spLocks noGrp="1"/>
          </p:cNvSpPr>
          <p:nvPr>
            <p:ph sz="quarter" idx="2"/>
          </p:nvPr>
        </p:nvSpPr>
        <p:spPr>
          <a:xfrm>
            <a:off x="1416050" y="5157789"/>
            <a:ext cx="4040188" cy="1347787"/>
          </a:xfrm>
        </p:spPr>
        <p:txBody>
          <a:bodyPr/>
          <a:lstStyle/>
          <a:p>
            <a:pPr marL="0" indent="0">
              <a:buNone/>
            </a:pPr>
            <a:r>
              <a:rPr lang="ru-RU" altLang="ru-RU" smtClean="0"/>
              <a:t>                       </a:t>
            </a:r>
            <a:r>
              <a:rPr lang="ru-RU" altLang="ru-RU" smtClean="0">
                <a:solidFill>
                  <a:srgbClr val="002060"/>
                </a:solidFill>
              </a:rPr>
              <a:t>Докладчик:</a:t>
            </a:r>
            <a:r>
              <a:rPr lang="ru-RU" altLang="ru-RU" smtClean="0"/>
              <a:t> </a:t>
            </a:r>
          </a:p>
        </p:txBody>
      </p:sp>
      <p:sp>
        <p:nvSpPr>
          <p:cNvPr id="14340" name="Объект 5"/>
          <p:cNvSpPr>
            <a:spLocks noGrp="1"/>
          </p:cNvSpPr>
          <p:nvPr>
            <p:ph sz="quarter" idx="4"/>
          </p:nvPr>
        </p:nvSpPr>
        <p:spPr>
          <a:xfrm>
            <a:off x="5159376" y="4868864"/>
            <a:ext cx="5483910" cy="1347787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</a:rPr>
              <a:t>Куляева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 Любовь Константиновна 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</a:rPr>
              <a:t>– председатель первичной профсоюзной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</a:rPr>
              <a:t>организации ГБУ 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</a:rPr>
              <a:t>СО «</a:t>
            </a:r>
            <a:r>
              <a:rPr lang="ru-RU" altLang="ru-RU" dirty="0" err="1">
                <a:solidFill>
                  <a:schemeClr val="accent1">
                    <a:lumMod val="50000"/>
                  </a:schemeClr>
                </a:solidFill>
              </a:rPr>
              <a:t>Похвистневский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</a:rPr>
              <a:t> дом-интернат»</a:t>
            </a:r>
            <a:endParaRPr lang="ru-RU" alt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294" y="914400"/>
            <a:ext cx="11029616" cy="524190"/>
          </a:xfrm>
        </p:spPr>
        <p:txBody>
          <a:bodyPr/>
          <a:lstStyle/>
          <a:p>
            <a:pPr algn="ctr"/>
            <a:r>
              <a:rPr lang="ru-RU" dirty="0" smtClean="0"/>
              <a:t>Помощь бойцам </a:t>
            </a:r>
            <a:r>
              <a:rPr lang="ru-RU" dirty="0" err="1" smtClean="0"/>
              <a:t>сво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7"/>
          <a:stretch/>
        </p:blipFill>
        <p:spPr>
          <a:xfrm>
            <a:off x="7311361" y="1859515"/>
            <a:ext cx="4499639" cy="230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4" y="1792910"/>
            <a:ext cx="3327401" cy="244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5731" b="12479"/>
          <a:stretch/>
        </p:blipFill>
        <p:spPr>
          <a:xfrm>
            <a:off x="7466358" y="4395134"/>
            <a:ext cx="4461157" cy="241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26636" y="4167267"/>
            <a:ext cx="2655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Плетение маскировочных сетей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6820" y="4087773"/>
            <a:ext cx="333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Сбор  и отправка гуманитарной помощи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5" y="4428706"/>
            <a:ext cx="3277595" cy="2458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t="14885" b="26969"/>
          <a:stretch/>
        </p:blipFill>
        <p:spPr>
          <a:xfrm>
            <a:off x="3504785" y="2207980"/>
            <a:ext cx="4057295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167001" y="1967697"/>
            <a:ext cx="2872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Проводы мобилизованных бойцов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56" y="4146069"/>
            <a:ext cx="2033948" cy="2711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88" y="4101510"/>
            <a:ext cx="2100784" cy="280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107206" y="3947621"/>
            <a:ext cx="3176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Вязание носков для солдат в зоне СВО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825500"/>
            <a:ext cx="11029616" cy="625790"/>
          </a:xfrm>
        </p:spPr>
        <p:txBody>
          <a:bodyPr/>
          <a:lstStyle/>
          <a:p>
            <a:pPr algn="ctr"/>
            <a:r>
              <a:rPr lang="ru-RU" dirty="0" smtClean="0"/>
              <a:t>ДОСУГ ВЕТЕРАНОВ</a:t>
            </a:r>
            <a:endParaRPr lang="ru-RU" dirty="0"/>
          </a:p>
        </p:txBody>
      </p:sp>
      <p:pic>
        <p:nvPicPr>
          <p:cNvPr id="3" name="Picture 5" descr="D:\Куляева\Все фото\Ветераны\DSC00315.JPG"/>
          <p:cNvPicPr>
            <a:picLocks noChangeAspect="1" noChangeArrowheads="1"/>
          </p:cNvPicPr>
          <p:nvPr/>
        </p:nvPicPr>
        <p:blipFill>
          <a:blip r:embed="rId2" cstate="print"/>
          <a:srcRect t="24074" r="28235"/>
          <a:stretch>
            <a:fillRect/>
          </a:stretch>
        </p:blipFill>
        <p:spPr bwMode="auto">
          <a:xfrm>
            <a:off x="4701099" y="1839642"/>
            <a:ext cx="3372353" cy="2675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C:\Documents and Settings\Admin\Рабочий стол\ИМУКОВА ОТЧЕТ ПО ВЕТЕРАНСТВУ\ФОТО\2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92" y="1853153"/>
            <a:ext cx="3532055" cy="264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\Рабочий стол\ИМУКОВА ОТЧЕТ ПО ВЕТЕРАНСТВУ\ФОТО\изображение 1 016.jpg"/>
          <p:cNvPicPr>
            <a:picLocks noChangeAspect="1" noChangeArrowheads="1"/>
          </p:cNvPicPr>
          <p:nvPr/>
        </p:nvPicPr>
        <p:blipFill rotWithShape="1">
          <a:blip r:embed="rId4" cstate="print"/>
          <a:srcRect r="224" b="7793"/>
          <a:stretch/>
        </p:blipFill>
        <p:spPr bwMode="auto">
          <a:xfrm>
            <a:off x="8239312" y="4491710"/>
            <a:ext cx="3490700" cy="225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Documents and Settings\Admin\Рабочий стол\ИМУКОВА ОТЧЕТ ПО ВЕТЕРАНСТВУ\ФОТО\Изображение 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6902" y="4500320"/>
            <a:ext cx="3384558" cy="228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Admin\Рабочий стол\ИМУКОВА ОТЧЕТ ПО ВЕТЕРАНСТВУ\ФОТО\Изображение 041.jpg"/>
          <p:cNvPicPr>
            <a:picLocks noChangeAspect="1" noChangeArrowheads="1"/>
          </p:cNvPicPr>
          <p:nvPr/>
        </p:nvPicPr>
        <p:blipFill>
          <a:blip r:embed="rId6" cstate="print"/>
          <a:srcRect t="10356"/>
          <a:stretch>
            <a:fillRect/>
          </a:stretch>
        </p:blipFill>
        <p:spPr bwMode="auto">
          <a:xfrm>
            <a:off x="575893" y="4491711"/>
            <a:ext cx="3532055" cy="226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Куляева\Все фото\ФОТО\Изображение 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1304" y="1816827"/>
            <a:ext cx="3566716" cy="267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72055" y="4337822"/>
            <a:ext cx="230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Ветеранский хор «</a:t>
            </a: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</a:rPr>
              <a:t>Ивушка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0309" y="4361664"/>
            <a:ext cx="3286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Т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еатральный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коллектив «Вдохновение»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5952" y="6606134"/>
            <a:ext cx="2304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К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луб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вязания «Мастерица»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6527" y="6573363"/>
            <a:ext cx="1866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К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луб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«Умелые ручки»</a:t>
            </a:r>
          </a:p>
        </p:txBody>
      </p:sp>
    </p:spTree>
    <p:extLst>
      <p:ext uri="{BB962C8B-B14F-4D97-AF65-F5344CB8AC3E}">
        <p14:creationId xmlns:p14="http://schemas.microsoft.com/office/powerpoint/2010/main" val="19652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494" y="914400"/>
            <a:ext cx="11029616" cy="562290"/>
          </a:xfrm>
        </p:spPr>
        <p:txBody>
          <a:bodyPr/>
          <a:lstStyle/>
          <a:p>
            <a:pPr algn="ctr"/>
            <a:r>
              <a:rPr lang="ru-RU" dirty="0"/>
              <a:t>Век живи – век учись!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4339" r="-1"/>
          <a:stretch/>
        </p:blipFill>
        <p:spPr>
          <a:xfrm>
            <a:off x="8852702" y="4187264"/>
            <a:ext cx="3163903" cy="226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433"/>
            <a:ext cx="3024050" cy="403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85" y="2000432"/>
            <a:ext cx="3024050" cy="4032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96" y="2000431"/>
            <a:ext cx="3024051" cy="403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ИМУКОВА ОТЧЕТ ПО ВЕТЕРАНСТВУ\ФОТО\Изображение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2382" y="1855990"/>
            <a:ext cx="3162577" cy="207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92304" y="6032499"/>
            <a:ext cx="1889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Тренинг с психологом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005" y="6032498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Пенсионный ликбез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4347" y="6294630"/>
            <a:ext cx="316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Семинар по получению услуг в электронном виде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9821" y="3825509"/>
            <a:ext cx="295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Семинар по социальной поддержке лиц пожилого возраста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9844" y="5925298"/>
            <a:ext cx="2968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Информационная встреча с представителями управляющих компаний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94" y="762000"/>
            <a:ext cx="11029616" cy="600390"/>
          </a:xfrm>
        </p:spPr>
        <p:txBody>
          <a:bodyPr/>
          <a:lstStyle/>
          <a:p>
            <a:pPr algn="ctr"/>
            <a:r>
              <a:rPr lang="ru-RU" dirty="0" smtClean="0"/>
              <a:t>выборы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87" y="4233863"/>
            <a:ext cx="4192287" cy="272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3" y="1810025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1" y="1812924"/>
            <a:ext cx="5762196" cy="514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4124808"/>
            <a:ext cx="3788189" cy="284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863694" y="1955800"/>
            <a:ext cx="511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Сделайте свой выбор!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7228" y="2140466"/>
            <a:ext cx="232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Работа на избирательных участках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0880" y="3710643"/>
            <a:ext cx="21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Обучение членов избирательных комиссий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94" y="831258"/>
            <a:ext cx="11029616" cy="654642"/>
          </a:xfrm>
        </p:spPr>
        <p:txBody>
          <a:bodyPr/>
          <a:lstStyle/>
          <a:p>
            <a:pPr algn="ctr"/>
            <a:r>
              <a:rPr lang="ru-RU" dirty="0" smtClean="0"/>
              <a:t>Поздравление ветеранов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78" y="2052578"/>
            <a:ext cx="3234142" cy="431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\Рабочий стол\ИМУКОВА ОТЧЕТ ПО ВЕТЕРАНСТВУ\Ветераны\DSC00297.JPG"/>
          <p:cNvPicPr>
            <a:picLocks noChangeAspect="1" noChangeArrowheads="1"/>
          </p:cNvPicPr>
          <p:nvPr/>
        </p:nvPicPr>
        <p:blipFill>
          <a:blip r:embed="rId3" cstate="print"/>
          <a:srcRect l="7192" t="24658" r="6507"/>
          <a:stretch>
            <a:fillRect/>
          </a:stretch>
        </p:blipFill>
        <p:spPr bwMode="auto">
          <a:xfrm>
            <a:off x="307194" y="4571502"/>
            <a:ext cx="3678430" cy="2286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Все фото\Коллажи\Новая папка (6)\IMG_1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554" y="2133600"/>
            <a:ext cx="1676810" cy="223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Admin\Рабочий стол\ИМУКОВА ОТЧЕТ ПО ВЕТЕРАНСТВУ\Ветераны\DSC00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96" y="1759420"/>
            <a:ext cx="3678428" cy="275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Documents and Settings\Admin\Рабочий стол\Все фото\фото поздравление ветеранов с днем соц работ\DSC021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0909" y="2127168"/>
            <a:ext cx="1277142" cy="215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Documents and Settings\Admin\Рабочий стол\Все фото\фото поздравление ветеранов с днем соц работ\DSC021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613" y="2084122"/>
            <a:ext cx="1312103" cy="233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39" y="4208673"/>
            <a:ext cx="5568208" cy="267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481873" y="1872710"/>
            <a:ext cx="2111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Адресные поздравления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972" y="4364352"/>
            <a:ext cx="2997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Концерт ко Дню пожилого человека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92660" y="6404936"/>
            <a:ext cx="2038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Ветеранские посиделки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494" y="774700"/>
            <a:ext cx="11029616" cy="854390"/>
          </a:xfrm>
        </p:spPr>
        <p:txBody>
          <a:bodyPr>
            <a:normAutofit/>
          </a:bodyPr>
          <a:lstStyle/>
          <a:p>
            <a:pPr algn="just"/>
            <a:r>
              <a:rPr lang="ru-RU" sz="1600" dirty="0"/>
              <a:t>Благодаря деятельности Ассоциации в учреждениях социальных служб г.о. Похвистнево поддерживаются и сохраняются традиции, повышается авторитет и престиж работников, что способствует мотивации персонала и укреплению статуса социального работника в обществе.</a:t>
            </a:r>
          </a:p>
        </p:txBody>
      </p:sp>
      <p:pic>
        <p:nvPicPr>
          <p:cNvPr id="3" name="Picture 2" descr="C:\Documents and Settings\Admin\Рабочий стол\ИМУКОВА ОТЧЕТ ПО ВЕТЕРАНСТВУ\ФОТО\Изображение 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35" y="2184400"/>
            <a:ext cx="6028267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7" y="2133600"/>
            <a:ext cx="6163733" cy="462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Благодарим за внимание</a:t>
            </a:r>
            <a:endParaRPr lang="ru-RU" sz="66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1" y="664056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Территориальное отделение</a:t>
            </a:r>
            <a:br>
              <a:rPr lang="ru-RU" sz="2000" dirty="0"/>
            </a:br>
            <a:r>
              <a:rPr lang="ru-RU" sz="2000" dirty="0"/>
              <a:t>Ассоциации ветеранов социальной службы г.о. Похвистнево объединяет 171 человека. Из них 28 работающие ветераны, 143 - неработающие.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5333" b="13067"/>
          <a:stretch/>
        </p:blipFill>
        <p:spPr>
          <a:xfrm>
            <a:off x="413936" y="1677856"/>
            <a:ext cx="11409764" cy="543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3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3162" y="850900"/>
            <a:ext cx="10993549" cy="1778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Приоритетные </a:t>
            </a:r>
            <a:r>
              <a:rPr lang="ru-RU" dirty="0"/>
              <a:t>направления </a:t>
            </a:r>
            <a:r>
              <a:rPr lang="ru-RU" dirty="0" smtClean="0"/>
              <a:t>работы территориального </a:t>
            </a:r>
            <a:r>
              <a:rPr lang="ru-RU" dirty="0"/>
              <a:t>отделения Ассоциации ветеранов социальной </a:t>
            </a:r>
            <a:r>
              <a:rPr lang="ru-RU" dirty="0" smtClean="0"/>
              <a:t>службы г.о. Похвистнево: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3162" y="3340100"/>
            <a:ext cx="10993546" cy="303530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- защита прав и интересов ветеранов и пожилых людей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осуществление мер по улучшению положения и качества их жизни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поддержка активного социального долголетия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привлечение ветеранов к участию в патриотическом и нравственном воспитании молодежи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привлечение ветеранов к участию в общественных движениях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оказание посильной помощи ветеранам и пожилым людям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9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заседания территориального </a:t>
            </a:r>
            <a:r>
              <a:rPr lang="ru-RU" dirty="0" smtClean="0"/>
              <a:t>отделения</a:t>
            </a:r>
            <a:br>
              <a:rPr lang="ru-RU" dirty="0" smtClean="0"/>
            </a:br>
            <a:r>
              <a:rPr lang="ru-RU" dirty="0" smtClean="0"/>
              <a:t>Ассоциации </a:t>
            </a:r>
            <a:r>
              <a:rPr lang="ru-RU" dirty="0"/>
              <a:t>ветеранов социальной службы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t="22587" b="524"/>
          <a:stretch/>
        </p:blipFill>
        <p:spPr>
          <a:xfrm>
            <a:off x="469900" y="1955800"/>
            <a:ext cx="4215476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600" r="1042"/>
          <a:stretch/>
        </p:blipFill>
        <p:spPr>
          <a:xfrm>
            <a:off x="4608913" y="2513567"/>
            <a:ext cx="3274048" cy="292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49" y="3093368"/>
            <a:ext cx="4003509" cy="300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2751" y="4749611"/>
            <a:ext cx="408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Подведение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итогов работы за 2022 год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2154" y="5437286"/>
            <a:ext cx="262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Заседание апрель 2023г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318498" y="6096000"/>
            <a:ext cx="310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Заседание октябрь 2022 года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1" y="579904"/>
            <a:ext cx="4025978" cy="3021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33" y="579904"/>
            <a:ext cx="3653358" cy="294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14518" r="33958" b="29724"/>
          <a:stretch/>
        </p:blipFill>
        <p:spPr>
          <a:xfrm>
            <a:off x="322461" y="3875435"/>
            <a:ext cx="4845790" cy="277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11745" r="11750"/>
          <a:stretch/>
        </p:blipFill>
        <p:spPr>
          <a:xfrm>
            <a:off x="8054403" y="4000500"/>
            <a:ext cx="3980110" cy="254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05" y="793968"/>
            <a:ext cx="4311423" cy="574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331353" y="3530459"/>
            <a:ext cx="154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День Победы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3670" y="3453136"/>
            <a:ext cx="2897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Общегородской субботник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5249" y="6387265"/>
            <a:ext cx="360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День снятия блокады Ленинграда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376" y="6519151"/>
            <a:ext cx="316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День Военно-морского флота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5763" y="6379807"/>
            <a:ext cx="314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День социального работника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827" r="-79" b="19630"/>
          <a:stretch/>
        </p:blipFill>
        <p:spPr>
          <a:xfrm>
            <a:off x="412752" y="736600"/>
            <a:ext cx="3794293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 r="-156"/>
          <a:stretch/>
        </p:blipFill>
        <p:spPr>
          <a:xfrm>
            <a:off x="8045155" y="647027"/>
            <a:ext cx="3715045" cy="260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0" y="736600"/>
            <a:ext cx="3482280" cy="26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155" y="3691018"/>
            <a:ext cx="3715045" cy="278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2" y="3645202"/>
            <a:ext cx="3776133" cy="28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431019" y="6431486"/>
            <a:ext cx="3329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Праздник на улице Паровозная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43" y="6431486"/>
            <a:ext cx="394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Праздник железнодорожной станции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4138" y="3218084"/>
            <a:ext cx="313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Праздник улицы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А.Васильева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000" y="3228292"/>
            <a:ext cx="263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Праздник Дома ремесел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0696" y="3270766"/>
            <a:ext cx="333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Праздник микрорайона Венера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820" r="7708" b="-1171"/>
          <a:stretch/>
        </p:blipFill>
        <p:spPr>
          <a:xfrm>
            <a:off x="4048645" y="3722650"/>
            <a:ext cx="4110570" cy="263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670952" y="624682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Праздник 119-ого квартала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876300"/>
            <a:ext cx="11029616" cy="638490"/>
          </a:xfrm>
        </p:spPr>
        <p:txBody>
          <a:bodyPr/>
          <a:lstStyle/>
          <a:p>
            <a:pPr algn="ctr"/>
            <a:r>
              <a:rPr lang="ru-RU" dirty="0"/>
              <a:t>участие в акции «Связь поколений»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57" y="1661610"/>
            <a:ext cx="4557852" cy="341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16927" r="13174"/>
          <a:stretch/>
        </p:blipFill>
        <p:spPr>
          <a:xfrm>
            <a:off x="412802" y="4207675"/>
            <a:ext cx="4768797" cy="261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4241800"/>
            <a:ext cx="4365059" cy="257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81193" y="2142757"/>
            <a:ext cx="309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День космонавтики в Доме молодёжных организаций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8900" y="5489210"/>
            <a:ext cx="157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Встреча с учащимися школы №1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05434" y="3448649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Встреча двух поколений работников УСЗН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94" y="876300"/>
            <a:ext cx="11029616" cy="587690"/>
          </a:xfrm>
        </p:spPr>
        <p:txBody>
          <a:bodyPr/>
          <a:lstStyle/>
          <a:p>
            <a:pPr algn="ctr"/>
            <a:r>
              <a:rPr lang="ru-RU" dirty="0" smtClean="0"/>
              <a:t>За здоровый образ жизни</a:t>
            </a:r>
            <a:endParaRPr lang="ru-RU" dirty="0"/>
          </a:p>
        </p:txBody>
      </p:sp>
      <p:pic>
        <p:nvPicPr>
          <p:cNvPr id="3" name="Picture 5" descr="D:\Куляева\Все фото\фото ветеранов 2015 г\IMG_2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84" y="4050087"/>
            <a:ext cx="3588066" cy="269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Куляева\Все фото\фото ветеранов 2015 г\IMG_2604.JPG"/>
          <p:cNvPicPr>
            <a:picLocks noChangeAspect="1" noChangeArrowheads="1"/>
          </p:cNvPicPr>
          <p:nvPr/>
        </p:nvPicPr>
        <p:blipFill rotWithShape="1">
          <a:blip r:embed="rId3" cstate="print"/>
          <a:srcRect l="1" t="4532" r="828" b="7630"/>
          <a:stretch/>
        </p:blipFill>
        <p:spPr bwMode="auto">
          <a:xfrm>
            <a:off x="8174613" y="4251506"/>
            <a:ext cx="3637738" cy="241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D:\Куляева\Все фото\Ветераны\DSC05748.JPG"/>
          <p:cNvPicPr>
            <a:picLocks noChangeAspect="1" noChangeArrowheads="1"/>
          </p:cNvPicPr>
          <p:nvPr/>
        </p:nvPicPr>
        <p:blipFill>
          <a:blip r:embed="rId4" cstate="print"/>
          <a:srcRect l="11980" t="20002" r="16141" b="9990"/>
          <a:stretch>
            <a:fillRect/>
          </a:stretch>
        </p:blipFill>
        <p:spPr bwMode="auto">
          <a:xfrm>
            <a:off x="8050315" y="1835190"/>
            <a:ext cx="366623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4" y="1835190"/>
            <a:ext cx="3981840" cy="2214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64" y="4511611"/>
            <a:ext cx="4130849" cy="195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633" y="3896199"/>
            <a:ext cx="363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Общегородские спортивные соревнования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5925" y="4057565"/>
            <a:ext cx="3689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Спартакиада ко Дню социального работника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4295" y="6423611"/>
            <a:ext cx="3618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Беседа с диетологом о правильном питании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3" descr="D:\Куляева\Все фото\разнообразное фото о пансионате\DSCN0649.JPG"/>
          <p:cNvPicPr>
            <a:picLocks noChangeAspect="1" noChangeArrowheads="1"/>
          </p:cNvPicPr>
          <p:nvPr/>
        </p:nvPicPr>
        <p:blipFill>
          <a:blip r:embed="rId7" cstate="print"/>
          <a:srcRect t="21737"/>
          <a:stretch>
            <a:fillRect/>
          </a:stretch>
        </p:blipFill>
        <p:spPr bwMode="auto">
          <a:xfrm>
            <a:off x="4364329" y="1925513"/>
            <a:ext cx="3810284" cy="223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508377" y="4097618"/>
            <a:ext cx="3070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Бег на лыжах, скандинавская ходьба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3" y="6528383"/>
            <a:ext cx="1855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Занятия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гимнастикой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7916" y="6550223"/>
            <a:ext cx="1999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Занятия на тренажерах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94" y="952500"/>
            <a:ext cx="11029616" cy="524190"/>
          </a:xfrm>
        </p:spPr>
        <p:txBody>
          <a:bodyPr/>
          <a:lstStyle/>
          <a:p>
            <a:pPr algn="ctr"/>
            <a:r>
              <a:rPr lang="ru-RU" dirty="0" smtClean="0"/>
              <a:t>Участие в акциях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12963" r="11945" b="13148"/>
          <a:stretch/>
        </p:blipFill>
        <p:spPr>
          <a:xfrm>
            <a:off x="4796161" y="4014247"/>
            <a:ext cx="4288195" cy="278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34074" r="2481" b="6666"/>
          <a:stretch/>
        </p:blipFill>
        <p:spPr>
          <a:xfrm>
            <a:off x="381000" y="1879600"/>
            <a:ext cx="4288195" cy="21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7794" y="4152048"/>
            <a:ext cx="3761210" cy="250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71" y="1792347"/>
            <a:ext cx="3559174" cy="219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18" y="1844017"/>
            <a:ext cx="2286582" cy="4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675818" y="3830525"/>
            <a:ext cx="1776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Добровольцы детям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971" y="6493402"/>
            <a:ext cx="148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Цветущий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город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1050" y="3817384"/>
            <a:ext cx="123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Окна Победы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15723" y="6577467"/>
            <a:ext cx="2522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Коробка Новогоднего счастья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5868" y="6577467"/>
            <a:ext cx="197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Георгиевская ленточка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561</TotalTime>
  <Words>337</Words>
  <Application>Microsoft Office PowerPoint</Application>
  <PresentationFormat>Широкоэкранный</PresentationFormat>
  <Paragraphs>70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Constantia</vt:lpstr>
      <vt:lpstr>Corbel</vt:lpstr>
      <vt:lpstr>Courier</vt:lpstr>
      <vt:lpstr>Gill Sans MT</vt:lpstr>
      <vt:lpstr>Times New Roman</vt:lpstr>
      <vt:lpstr>Wingdings 2</vt:lpstr>
      <vt:lpstr>Дивиденд</vt:lpstr>
      <vt:lpstr>2_Поток</vt:lpstr>
      <vt:lpstr>Опыт работы  по реализации приоритетных направлений работы с ветеранами социальной службы  г.о.Похвистнево</vt:lpstr>
      <vt:lpstr>Территориальное отделение Ассоциации ветеранов социальной службы г.о. Похвистнево объединяет 171 человека. Из них 28 работающие ветераны, 143 - неработающие. </vt:lpstr>
      <vt:lpstr>Приоритетные направления работы территориального отделения Ассоциации ветеранов социальной службы г.о. Похвистнево:</vt:lpstr>
      <vt:lpstr>заседания территориального отделения Ассоциации ветеранов социальной службы</vt:lpstr>
      <vt:lpstr>Презентация PowerPoint</vt:lpstr>
      <vt:lpstr>Презентация PowerPoint</vt:lpstr>
      <vt:lpstr>участие в акции «Связь поколений»</vt:lpstr>
      <vt:lpstr>За здоровый образ жизни</vt:lpstr>
      <vt:lpstr>Участие в акциях</vt:lpstr>
      <vt:lpstr>Помощь бойцам сво</vt:lpstr>
      <vt:lpstr>ДОСУГ ВЕТЕРАНОВ</vt:lpstr>
      <vt:lpstr>Век живи – век учись! </vt:lpstr>
      <vt:lpstr>выборы</vt:lpstr>
      <vt:lpstr>Поздравление ветеранов</vt:lpstr>
      <vt:lpstr>Благодаря деятельности Ассоциации в учреждениях социальных служб г.о. Похвистнево поддерживаются и сохраняются традиции, повышается авторитет и престиж работников, что способствует мотивации персонала и укреплению статуса социального работника в обществе.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по реализации приоритетных направлений деятельности с ветеранами социальной службы г.о. Похвистнево</dc:title>
  <dc:creator>Отдел кадров 2</dc:creator>
  <cp:lastModifiedBy>Аристархова Мария Сергеевна</cp:lastModifiedBy>
  <cp:revision>34</cp:revision>
  <dcterms:created xsi:type="dcterms:W3CDTF">2023-08-02T09:09:08Z</dcterms:created>
  <dcterms:modified xsi:type="dcterms:W3CDTF">2023-08-08T11:23:54Z</dcterms:modified>
</cp:coreProperties>
</file>